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0" r:id="rId5"/>
    <p:sldId id="258" r:id="rId6"/>
    <p:sldId id="259" r:id="rId7"/>
    <p:sldId id="256" r:id="rId8"/>
    <p:sldId id="25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2645EB-4D03-4AD0-9765-3EDA9FF67E27}" v="4" dt="2021-08-03T13:17:58.6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8D6B6-E030-4EA8-9679-7C741749FF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F67836-78B0-4C0C-A6BA-C4F318B72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E7626-E60C-4E3F-B849-059ACE5CE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6564A-63F0-4CCB-A311-F4D609383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0E3D5-5FF8-4C48-A9C4-A0718C5F3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08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06C5-4395-4A4D-A1D0-9A5A41951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58FCD6-B759-42CB-BE36-E02F48F22E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8F047-BEB6-45E7-B5C6-058C5031D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6EEC1-8973-4680-8953-F42BA4775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65FA1-281E-4FD6-8227-723D488C3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676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A5F56A-948E-4F53-A0A3-525369D1D4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BA310F-7017-495C-A3F1-6D7CF200B2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38613-F1B1-4526-9DE8-A8DBDA14F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0D9A0-68F0-46B7-B19A-75EF4920B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7DDF0-D22D-4D91-ADFB-6947D2D4C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67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EEF59-084F-444D-9DAD-AAEB3021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B00B1-FF42-407D-B00E-71F8D9F63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17706-C931-4786-8DE1-21FAE3D15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564CD-7E29-4A05-9BFF-3A020ADAF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10F7D-72A5-4312-A6D0-60EAE3200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31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7B73-957E-4C8E-A8D3-9DB586A0C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F8F6B-8A2B-455B-A50A-985DF88EA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33B32-CA60-4D38-B354-1CDC5C7C3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2561A-8A84-46FA-90A9-3A96180C5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F26E2-D0F2-426A-AE04-1547C4D80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64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12D86-194A-4D43-87F6-78638C3B8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9FD5E-4DAD-4447-849B-D5244462B9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F99C07-60C7-4B2C-A4A3-3015D0CDE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E5327-E3F8-4485-B186-0DC0ECF08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A783F1-9239-499B-ADCE-15F9B039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BED2BB-A881-4D97-907E-ECDB85DC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845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C1C94-9C1C-4D61-BAAA-A1D258E8B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1F7D73-79D7-4042-8041-058A145C8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AB319D-448F-4A7E-B363-AC9670A850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9A08B3-F7B4-46F2-BA57-114869CDC5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9706C0-FC0E-42BC-A8D1-198CC9CFC0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560EC6-921A-4F68-850E-63AF40F0B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E4982D-36E8-4C12-B618-AC6410D12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C3F13D-2BC1-4FCD-B242-06575292D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061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A5361-F7D2-48DC-8401-D242D4807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F1403-3E4E-4A24-8522-05E8399A6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538E1A-EDE9-45D3-B08C-34356D74C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836387-EA0E-4A05-B054-F1B6DE62F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241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E94D13-901D-4099-90A5-42E2CE099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63625-C703-43F2-9406-157CD652C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1C528B-00C8-482F-A911-DCC299915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299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D732B-E8EC-497E-BB58-0A0BB7D3E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BB2B8-EF2D-4874-A10A-1CBB8D6C7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D2A6AE-613E-475E-8F2D-13364E754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86FE1B-F299-4D8A-915B-BD7D32108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1264EF-8BC8-4107-906E-ABCC1EA0D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F5039-B1EF-4C9F-BC8B-25D4E7C80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178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8A664-4FE6-45B6-8D42-BBBCE3047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A9A4B5-42E6-4CE4-BCDF-7E1448821D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57F6F-CA00-45E8-B29F-292925C87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D8317-ED27-409C-95A9-AD7F74E80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C0530C-5E91-4346-A63B-C11EE64B0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76678-33CC-43D0-AE54-12BAAEBF2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73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6FCD57-3AD2-4720-9B0B-BF873018A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3942A3-7BB8-434A-937F-8B6EBD240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BF699-29CF-4B1B-AF81-6969C83FAE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F601C-9A8D-4816-8AE3-B871297C51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D870B-B17E-4695-B44A-E684E49B18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34664-A740-4FCF-8F55-54C00E0446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AB1E6E-8E98-4E3A-A0C9-D086B6DEE7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551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C1378-5482-402C-AAA0-3321A2743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FF086-05DD-4514-B53D-A26996CC5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Redux - A predictable state container for JavaScript apps. | Redux">
            <a:extLst>
              <a:ext uri="{FF2B5EF4-FFF2-40B4-BE49-F238E27FC236}">
                <a16:creationId xmlns:a16="http://schemas.microsoft.com/office/drawing/2014/main" id="{E850E27D-3D9D-48F4-ADEB-309B9094F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571500"/>
            <a:ext cx="1143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555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E980-D633-4F7A-B9DF-E9A2120B8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E422F-C0BA-4CDE-B5BD-1691E11B7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Developing modern offline apps with ReactJS, Redux and Electron - Part 3 -  ReactJS + Redux - codecentric AG Blog">
            <a:extLst>
              <a:ext uri="{FF2B5EF4-FFF2-40B4-BE49-F238E27FC236}">
                <a16:creationId xmlns:a16="http://schemas.microsoft.com/office/drawing/2014/main" id="{5AD57E3D-6E2C-4DB7-A2B5-BD0A828DF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" y="0"/>
            <a:ext cx="11645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9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EC341-8E65-4616-8CCE-5B3998B47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DC7F8-B505-401E-BC92-EACBC0241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React Redux: Building Modern Web Apps with the ArcGIS JS API">
            <a:extLst>
              <a:ext uri="{FF2B5EF4-FFF2-40B4-BE49-F238E27FC236}">
                <a16:creationId xmlns:a16="http://schemas.microsoft.com/office/drawing/2014/main" id="{42B6B213-EF1A-4605-9341-6A40D9F33F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0"/>
            <a:ext cx="95996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542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C6A13-9B9C-4BA0-8EDF-7D3A6B0D1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05B4F1-4304-4875-A2C5-69DEED3FC1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Getting Started with Redux – TA Digital Labs">
            <a:extLst>
              <a:ext uri="{FF2B5EF4-FFF2-40B4-BE49-F238E27FC236}">
                <a16:creationId xmlns:a16="http://schemas.microsoft.com/office/drawing/2014/main" id="{7372C290-41F0-412E-A498-6C13F1AFA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" y="1271588"/>
            <a:ext cx="10439400" cy="431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937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866D5-2231-4F04-8AFB-203919D93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D1772-9C9A-4F53-813F-4F5498F20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Implementing Redux from Scratch. Create your own Redux — createStore… | by  Ayush Verma | Code Crunch">
            <a:extLst>
              <a:ext uri="{FF2B5EF4-FFF2-40B4-BE49-F238E27FC236}">
                <a16:creationId xmlns:a16="http://schemas.microsoft.com/office/drawing/2014/main" id="{1BA17735-E617-4BE7-8013-DCA941E375A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4056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4D79657066344498A07D2575BA2BA6" ma:contentTypeVersion="13" ma:contentTypeDescription="Create a new document." ma:contentTypeScope="" ma:versionID="7641168e594ab69538d459bb83a9e53e">
  <xsd:schema xmlns:xsd="http://www.w3.org/2001/XMLSchema" xmlns:xs="http://www.w3.org/2001/XMLSchema" xmlns:p="http://schemas.microsoft.com/office/2006/metadata/properties" xmlns:ns3="deae497a-95e2-4556-b7e7-02b2eafea09d" xmlns:ns4="b69d0a4f-c760-4bed-a4bf-1bdfff94226e" targetNamespace="http://schemas.microsoft.com/office/2006/metadata/properties" ma:root="true" ma:fieldsID="0764b518bdf3a21b2542e04b3a26dc7f" ns3:_="" ns4:_="">
    <xsd:import namespace="deae497a-95e2-4556-b7e7-02b2eafea09d"/>
    <xsd:import namespace="b69d0a4f-c760-4bed-a4bf-1bdfff94226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ae497a-95e2-4556-b7e7-02b2eafea0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9d0a4f-c760-4bed-a4bf-1bdfff94226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A456F62-A500-4334-AE91-F7CCB4F95B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eae497a-95e2-4556-b7e7-02b2eafea09d"/>
    <ds:schemaRef ds:uri="b69d0a4f-c760-4bed-a4bf-1bdfff94226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EDF064-B2AE-4D94-8BB8-C415AB1999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A1CAD21-6FE7-49A9-BE63-E7633E4D97DD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deae497a-95e2-4556-b7e7-02b2eafea09d"/>
    <ds:schemaRef ds:uri="http://schemas.microsoft.com/office/infopath/2007/PartnerControls"/>
    <ds:schemaRef ds:uri="b69d0a4f-c760-4bed-a4bf-1bdfff94226e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Kumar, SATHISH KUMAR</dc:creator>
  <cp:lastModifiedBy>Kumar, SATHISH KUMAR</cp:lastModifiedBy>
  <cp:revision>2</cp:revision>
  <dcterms:created xsi:type="dcterms:W3CDTF">2021-08-03T10:27:56Z</dcterms:created>
  <dcterms:modified xsi:type="dcterms:W3CDTF">2021-08-03T13:17:58Z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463cba9-5f6c-478d-9329-7b2295e4e8ed_Enabled">
    <vt:lpwstr>true</vt:lpwstr>
  </property>
  <property fmtid="{D5CDD505-2E9C-101B-9397-08002B2CF9AE}" pid="3" name="MSIP_Label_e463cba9-5f6c-478d-9329-7b2295e4e8ed_SetDate">
    <vt:lpwstr>2021-08-03T10:28:00Z</vt:lpwstr>
  </property>
  <property fmtid="{D5CDD505-2E9C-101B-9397-08002B2CF9AE}" pid="4" name="MSIP_Label_e463cba9-5f6c-478d-9329-7b2295e4e8ed_Method">
    <vt:lpwstr>Standard</vt:lpwstr>
  </property>
  <property fmtid="{D5CDD505-2E9C-101B-9397-08002B2CF9AE}" pid="5" name="MSIP_Label_e463cba9-5f6c-478d-9329-7b2295e4e8ed_Name">
    <vt:lpwstr>All Employees_2</vt:lpwstr>
  </property>
  <property fmtid="{D5CDD505-2E9C-101B-9397-08002B2CF9AE}" pid="6" name="MSIP_Label_e463cba9-5f6c-478d-9329-7b2295e4e8ed_SiteId">
    <vt:lpwstr>33440fc6-b7c7-412c-bb73-0e70b0198d5a</vt:lpwstr>
  </property>
  <property fmtid="{D5CDD505-2E9C-101B-9397-08002B2CF9AE}" pid="7" name="MSIP_Label_e463cba9-5f6c-478d-9329-7b2295e4e8ed_ActionId">
    <vt:lpwstr>98416b14-cf38-4fab-95e7-b6c01b780d29</vt:lpwstr>
  </property>
  <property fmtid="{D5CDD505-2E9C-101B-9397-08002B2CF9AE}" pid="8" name="MSIP_Label_e463cba9-5f6c-478d-9329-7b2295e4e8ed_ContentBits">
    <vt:lpwstr>0</vt:lpwstr>
  </property>
  <property fmtid="{D5CDD505-2E9C-101B-9397-08002B2CF9AE}" pid="9" name="ContentTypeId">
    <vt:lpwstr>0x010100B24D79657066344498A07D2575BA2BA6</vt:lpwstr>
  </property>
</Properties>
</file>

<file path=docProps/thumbnail.jpeg>
</file>